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54" r:id="rId2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>
        <p:scale>
          <a:sx n="77" d="100"/>
          <a:sy n="77" d="100"/>
        </p:scale>
        <p:origin x="-156" y="-306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20.04.2021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20.04.2021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20.04.2021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51748"/>
            <a:ext cx="8075240" cy="516149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</a:t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 402»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822841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1319" y="809713"/>
            <a:ext cx="2701231" cy="202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67616"/>
            <a:ext cx="2548510" cy="1968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798" y="2835975"/>
            <a:ext cx="2569328" cy="1889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126" y="846430"/>
            <a:ext cx="2204017" cy="2178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041" y="2721637"/>
            <a:ext cx="2503509" cy="200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126" y="2721637"/>
            <a:ext cx="2576885" cy="2022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3126</TotalTime>
  <Words>2</Words>
  <Application>Microsoft Office PowerPoint</Application>
  <PresentationFormat>Экран (16:9)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2_Тема Office</vt:lpstr>
      <vt:lpstr>ФОТОРЕПОРТАЖ МАДОУ «Детский сад № 402»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402-1</cp:lastModifiedBy>
  <cp:revision>417</cp:revision>
  <cp:lastPrinted>2021-02-04T07:26:50Z</cp:lastPrinted>
  <dcterms:created xsi:type="dcterms:W3CDTF">2015-10-13T08:15:21Z</dcterms:created>
  <dcterms:modified xsi:type="dcterms:W3CDTF">2021-04-20T13:54:26Z</dcterms:modified>
</cp:coreProperties>
</file>